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8"/>
  </p:notesMasterIdLst>
  <p:sldIdLst>
    <p:sldId id="256" r:id="rId2"/>
    <p:sldId id="260" r:id="rId3"/>
    <p:sldId id="257" r:id="rId4"/>
    <p:sldId id="258" r:id="rId5"/>
    <p:sldId id="264" r:id="rId6"/>
    <p:sldId id="265" r:id="rId7"/>
    <p:sldId id="266" r:id="rId8"/>
    <p:sldId id="267" r:id="rId9"/>
    <p:sldId id="271" r:id="rId10"/>
    <p:sldId id="268" r:id="rId11"/>
    <p:sldId id="259" r:id="rId12"/>
    <p:sldId id="261" r:id="rId13"/>
    <p:sldId id="262" r:id="rId14"/>
    <p:sldId id="263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1D370-DA4C-4813-A5B1-605251331390}" v="14" dt="2025-10-30T08:24:39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69" d="100"/>
          <a:sy n="69" d="100"/>
        </p:scale>
        <p:origin x="4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현 박" userId="715d81afd51fecbb" providerId="LiveId" clId="{BD414EBB-99FD-42A8-B48E-4E76568FE7CC}"/>
    <pc:docChg chg="undo redo custSel addSld modSld">
      <pc:chgData name="상현 박" userId="715d81afd51fecbb" providerId="LiveId" clId="{BD414EBB-99FD-42A8-B48E-4E76568FE7CC}" dt="2025-10-30T08:26:18.155" v="198" actId="1076"/>
      <pc:docMkLst>
        <pc:docMk/>
      </pc:docMkLst>
      <pc:sldChg chg="modSp mod">
        <pc:chgData name="상현 박" userId="715d81afd51fecbb" providerId="LiveId" clId="{BD414EBB-99FD-42A8-B48E-4E76568FE7CC}" dt="2025-10-30T08:19:25.403" v="91" actId="207"/>
        <pc:sldMkLst>
          <pc:docMk/>
          <pc:sldMk cId="1233854154" sldId="256"/>
        </pc:sldMkLst>
        <pc:spChg chg="mod">
          <ac:chgData name="상현 박" userId="715d81afd51fecbb" providerId="LiveId" clId="{BD414EBB-99FD-42A8-B48E-4E76568FE7CC}" dt="2025-10-30T08:18:58.859" v="89" actId="122"/>
          <ac:spMkLst>
            <pc:docMk/>
            <pc:sldMk cId="1233854154" sldId="256"/>
            <ac:spMk id="2" creationId="{6070127F-25DB-66B8-DB70-F0A45D77C48C}"/>
          </ac:spMkLst>
        </pc:spChg>
        <pc:spChg chg="mod">
          <ac:chgData name="상현 박" userId="715d81afd51fecbb" providerId="LiveId" clId="{BD414EBB-99FD-42A8-B48E-4E76568FE7CC}" dt="2025-10-30T08:19:25.403" v="91" actId="207"/>
          <ac:spMkLst>
            <pc:docMk/>
            <pc:sldMk cId="1233854154" sldId="256"/>
            <ac:spMk id="3" creationId="{0D1CD303-97F8-5463-F0C5-AC468E576374}"/>
          </ac:spMkLst>
        </pc:spChg>
      </pc:sldChg>
      <pc:sldChg chg="modSp mod">
        <pc:chgData name="상현 박" userId="715d81afd51fecbb" providerId="LiveId" clId="{BD414EBB-99FD-42A8-B48E-4E76568FE7CC}" dt="2025-10-30T08:19:45.260" v="127" actId="20577"/>
        <pc:sldMkLst>
          <pc:docMk/>
          <pc:sldMk cId="2053340298" sldId="258"/>
        </pc:sldMkLst>
        <pc:spChg chg="mod">
          <ac:chgData name="상현 박" userId="715d81afd51fecbb" providerId="LiveId" clId="{BD414EBB-99FD-42A8-B48E-4E76568FE7CC}" dt="2025-10-30T08:19:45.260" v="127" actId="20577"/>
          <ac:spMkLst>
            <pc:docMk/>
            <pc:sldMk cId="2053340298" sldId="258"/>
            <ac:spMk id="3" creationId="{A067C48C-46CA-A0D8-2E41-DC6638836639}"/>
          </ac:spMkLst>
        </pc:spChg>
      </pc:sldChg>
      <pc:sldChg chg="addSp modSp mod">
        <pc:chgData name="상현 박" userId="715d81afd51fecbb" providerId="LiveId" clId="{BD414EBB-99FD-42A8-B48E-4E76568FE7CC}" dt="2025-10-30T07:55:44.837" v="81" actId="1076"/>
        <pc:sldMkLst>
          <pc:docMk/>
          <pc:sldMk cId="1393716286" sldId="265"/>
        </pc:sldMkLst>
        <pc:spChg chg="mod">
          <ac:chgData name="상현 박" userId="715d81afd51fecbb" providerId="LiveId" clId="{BD414EBB-99FD-42A8-B48E-4E76568FE7CC}" dt="2025-10-30T07:55:13.863" v="71" actId="1076"/>
          <ac:spMkLst>
            <pc:docMk/>
            <pc:sldMk cId="1393716286" sldId="265"/>
            <ac:spMk id="3" creationId="{0D1AE683-2BAE-24B2-78DF-7181BB2FCE0D}"/>
          </ac:spMkLst>
        </pc:spChg>
        <pc:spChg chg="add mod">
          <ac:chgData name="상현 박" userId="715d81afd51fecbb" providerId="LiveId" clId="{BD414EBB-99FD-42A8-B48E-4E76568FE7CC}" dt="2025-10-30T07:55:16.067" v="72" actId="20577"/>
          <ac:spMkLst>
            <pc:docMk/>
            <pc:sldMk cId="1393716286" sldId="265"/>
            <ac:spMk id="5" creationId="{BE468C6E-1695-A796-6D7E-5CD6591660B2}"/>
          </ac:spMkLst>
        </pc:spChg>
        <pc:picChg chg="mod">
          <ac:chgData name="상현 박" userId="715d81afd51fecbb" providerId="LiveId" clId="{BD414EBB-99FD-42A8-B48E-4E76568FE7CC}" dt="2025-10-30T07:54:21.330" v="53" actId="1076"/>
          <ac:picMkLst>
            <pc:docMk/>
            <pc:sldMk cId="1393716286" sldId="265"/>
            <ac:picMk id="10" creationId="{958A5714-7893-5FA7-BCB6-16056D584ADB}"/>
          </ac:picMkLst>
        </pc:picChg>
        <pc:picChg chg="mod">
          <ac:chgData name="상현 박" userId="715d81afd51fecbb" providerId="LiveId" clId="{BD414EBB-99FD-42A8-B48E-4E76568FE7CC}" dt="2025-10-30T07:55:44.837" v="81" actId="1076"/>
          <ac:picMkLst>
            <pc:docMk/>
            <pc:sldMk cId="1393716286" sldId="265"/>
            <ac:picMk id="14" creationId="{93EA5C32-11EA-645A-00C2-5C331A443ED6}"/>
          </ac:picMkLst>
        </pc:picChg>
        <pc:picChg chg="mod">
          <ac:chgData name="상현 박" userId="715d81afd51fecbb" providerId="LiveId" clId="{BD414EBB-99FD-42A8-B48E-4E76568FE7CC}" dt="2025-10-30T07:55:37.844" v="79" actId="1076"/>
          <ac:picMkLst>
            <pc:docMk/>
            <pc:sldMk cId="1393716286" sldId="265"/>
            <ac:picMk id="16" creationId="{B5FB2300-AD8D-340D-1A40-53F1E6E31184}"/>
          </ac:picMkLst>
        </pc:picChg>
        <pc:picChg chg="mod">
          <ac:chgData name="상현 박" userId="715d81afd51fecbb" providerId="LiveId" clId="{BD414EBB-99FD-42A8-B48E-4E76568FE7CC}" dt="2025-10-30T07:55:42.815" v="80" actId="1076"/>
          <ac:picMkLst>
            <pc:docMk/>
            <pc:sldMk cId="1393716286" sldId="265"/>
            <ac:picMk id="18" creationId="{939FFEDD-0D02-65E4-5653-EED0708616F3}"/>
          </ac:picMkLst>
        </pc:picChg>
        <pc:picChg chg="mod">
          <ac:chgData name="상현 박" userId="715d81afd51fecbb" providerId="LiveId" clId="{BD414EBB-99FD-42A8-B48E-4E76568FE7CC}" dt="2025-10-30T07:55:27.463" v="75" actId="1076"/>
          <ac:picMkLst>
            <pc:docMk/>
            <pc:sldMk cId="1393716286" sldId="265"/>
            <ac:picMk id="2056" creationId="{A62B7CF5-CECD-0711-10CB-2A4D788F1A6D}"/>
          </ac:picMkLst>
        </pc:picChg>
      </pc:sldChg>
      <pc:sldChg chg="modSp mod">
        <pc:chgData name="상현 박" userId="715d81afd51fecbb" providerId="LiveId" clId="{BD414EBB-99FD-42A8-B48E-4E76568FE7CC}" dt="2025-10-30T07:35:32.950" v="0" actId="1076"/>
        <pc:sldMkLst>
          <pc:docMk/>
          <pc:sldMk cId="136175331" sldId="267"/>
        </pc:sldMkLst>
        <pc:picChg chg="mod">
          <ac:chgData name="상현 박" userId="715d81afd51fecbb" providerId="LiveId" clId="{BD414EBB-99FD-42A8-B48E-4E76568FE7CC}" dt="2025-10-30T07:35:32.950" v="0" actId="1076"/>
          <ac:picMkLst>
            <pc:docMk/>
            <pc:sldMk cId="136175331" sldId="267"/>
            <ac:picMk id="8" creationId="{F8E73AC1-4215-0199-AD21-8033B78F22EE}"/>
          </ac:picMkLst>
        </pc:picChg>
      </pc:sldChg>
      <pc:sldChg chg="addSp modSp mod">
        <pc:chgData name="상현 박" userId="715d81afd51fecbb" providerId="LiveId" clId="{BD414EBB-99FD-42A8-B48E-4E76568FE7CC}" dt="2025-10-30T07:53:34.561" v="45" actId="1076"/>
        <pc:sldMkLst>
          <pc:docMk/>
          <pc:sldMk cId="3727553800" sldId="268"/>
        </pc:sldMkLst>
        <pc:picChg chg="add mod">
          <ac:chgData name="상현 박" userId="715d81afd51fecbb" providerId="LiveId" clId="{BD414EBB-99FD-42A8-B48E-4E76568FE7CC}" dt="2025-10-30T07:53:34.561" v="45" actId="1076"/>
          <ac:picMkLst>
            <pc:docMk/>
            <pc:sldMk cId="3727553800" sldId="268"/>
            <ac:picMk id="5" creationId="{8018EDD4-9EAA-0FE4-2DE0-A5AE89A22988}"/>
          </ac:picMkLst>
        </pc:picChg>
      </pc:sldChg>
      <pc:sldChg chg="modSp mod">
        <pc:chgData name="상현 박" userId="715d81afd51fecbb" providerId="LiveId" clId="{BD414EBB-99FD-42A8-B48E-4E76568FE7CC}" dt="2025-10-30T08:17:41.612" v="87" actId="5793"/>
        <pc:sldMkLst>
          <pc:docMk/>
          <pc:sldMk cId="2620327839" sldId="270"/>
        </pc:sldMkLst>
        <pc:spChg chg="mod">
          <ac:chgData name="상현 박" userId="715d81afd51fecbb" providerId="LiveId" clId="{BD414EBB-99FD-42A8-B48E-4E76568FE7CC}" dt="2025-10-30T08:17:41.612" v="87" actId="5793"/>
          <ac:spMkLst>
            <pc:docMk/>
            <pc:sldMk cId="2620327839" sldId="270"/>
            <ac:spMk id="3" creationId="{A6EA86B6-D344-B366-65A7-E45E6B6947F5}"/>
          </ac:spMkLst>
        </pc:spChg>
      </pc:sldChg>
      <pc:sldChg chg="addSp modSp new mod">
        <pc:chgData name="상현 박" userId="715d81afd51fecbb" providerId="LiveId" clId="{BD414EBB-99FD-42A8-B48E-4E76568FE7CC}" dt="2025-10-30T08:26:18.155" v="198" actId="1076"/>
        <pc:sldMkLst>
          <pc:docMk/>
          <pc:sldMk cId="11985014" sldId="271"/>
        </pc:sldMkLst>
        <pc:spChg chg="mod">
          <ac:chgData name="상현 박" userId="715d81afd51fecbb" providerId="LiveId" clId="{BD414EBB-99FD-42A8-B48E-4E76568FE7CC}" dt="2025-10-30T08:22:14.165" v="167" actId="20577"/>
          <ac:spMkLst>
            <pc:docMk/>
            <pc:sldMk cId="11985014" sldId="271"/>
            <ac:spMk id="2" creationId="{3C241A73-77ED-D5DC-C1D6-0FA81319B28D}"/>
          </ac:spMkLst>
        </pc:spChg>
        <pc:spChg chg="mod">
          <ac:chgData name="상현 박" userId="715d81afd51fecbb" providerId="LiveId" clId="{BD414EBB-99FD-42A8-B48E-4E76568FE7CC}" dt="2025-10-30T08:24:39.542" v="194"/>
          <ac:spMkLst>
            <pc:docMk/>
            <pc:sldMk cId="11985014" sldId="271"/>
            <ac:spMk id="3" creationId="{1BEBE3FF-477E-0956-22B2-35DBC5F2F7E0}"/>
          </ac:spMkLst>
        </pc:spChg>
        <pc:picChg chg="add mod">
          <ac:chgData name="상현 박" userId="715d81afd51fecbb" providerId="LiveId" clId="{BD414EBB-99FD-42A8-B48E-4E76568FE7CC}" dt="2025-10-30T08:26:18.155" v="198" actId="1076"/>
          <ac:picMkLst>
            <pc:docMk/>
            <pc:sldMk cId="11985014" sldId="271"/>
            <ac:picMk id="5" creationId="{B4D7410B-F656-AFA8-47F0-BE389964F5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63F9E-2355-4501-9E22-877FD7F9041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95BFE-1422-4132-94C9-77AEDB86B0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9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95BFE-1422-4132-94C9-77AEDB86B0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0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6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269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6409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20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68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04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4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7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8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2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6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0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7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1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9759CB4-A9F5-4B13-B245-330C77567E4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85FDA-BFB7-40AF-8183-4160E785A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43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0127F-25DB-66B8-DB70-F0A45D77C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9605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 err="1"/>
              <a:t>Streamlit</a:t>
            </a:r>
            <a:r>
              <a:rPr lang="en-US" altLang="ko-KR" sz="4000" dirty="0"/>
              <a:t> </a:t>
            </a:r>
            <a:r>
              <a:rPr lang="ko-KR" altLang="en-US" sz="4000" dirty="0"/>
              <a:t>기반 제습 자동제어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1CD303-97F8-5463-F0C5-AC468E576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64178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pPr algn="ctr"/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</a:rPr>
              <a:t>DHT22 </a:t>
            </a:r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</a:rPr>
              <a:t>센서 기반 실시간 </a:t>
            </a:r>
            <a:r>
              <a:rPr lang="ko-KR" altLang="en-US" sz="2000" dirty="0" err="1">
                <a:solidFill>
                  <a:schemeClr val="tx1">
                    <a:lumMod val="95000"/>
                  </a:schemeClr>
                </a:solidFill>
              </a:rPr>
              <a:t>온습도</a:t>
            </a:r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</a:rPr>
              <a:t> 모니터링 </a:t>
            </a:r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</a:rPr>
              <a:t>제습기 운전 최적화</a:t>
            </a:r>
            <a:endParaRPr lang="en-US" altLang="ko-KR" sz="2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9BC10-6965-CF26-04A6-72E95C0B994C}"/>
              </a:ext>
            </a:extLst>
          </p:cNvPr>
          <p:cNvSpPr txBox="1"/>
          <p:nvPr/>
        </p:nvSpPr>
        <p:spPr>
          <a:xfrm>
            <a:off x="8701177" y="5566913"/>
            <a:ext cx="316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202011037 </a:t>
            </a:r>
            <a:r>
              <a:rPr lang="ko-KR" altLang="en-US" dirty="0"/>
              <a:t>김동환</a:t>
            </a:r>
            <a:endParaRPr lang="en-US" altLang="ko-KR" dirty="0"/>
          </a:p>
          <a:p>
            <a:r>
              <a:rPr lang="en-US" altLang="ko-KR" dirty="0"/>
              <a:t>202211010 </a:t>
            </a:r>
            <a:r>
              <a:rPr lang="ko-KR" altLang="en-US" dirty="0"/>
              <a:t>박상현</a:t>
            </a:r>
          </a:p>
        </p:txBody>
      </p:sp>
    </p:spTree>
    <p:extLst>
      <p:ext uri="{BB962C8B-B14F-4D97-AF65-F5344CB8AC3E}">
        <p14:creationId xmlns:p14="http://schemas.microsoft.com/office/powerpoint/2010/main" val="123385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09AED-11C5-9B3E-E864-26A91884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/>
              <a:t>대시보드 구성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D2467B-DF29-5EF0-7546-E3E97AAB57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230" y="1970579"/>
            <a:ext cx="288091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온도/습도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 그래프(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제습기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스펙 및 상태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 습도 도달 예상시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간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모드 추천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18EDD4-9EAA-0FE4-2DE0-A5AE89A2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730" y="1677181"/>
            <a:ext cx="7957230" cy="48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5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58850-1888-8606-3F9C-0401CF7B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C2388-23C8-63B7-7804-E6BF4E70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2" y="157044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(1)</a:t>
            </a:r>
            <a:r>
              <a:rPr lang="ko-KR" altLang="en-US" sz="1800" dirty="0"/>
              <a:t>실시간 모니터링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DHT22</a:t>
            </a:r>
            <a:r>
              <a:rPr lang="ko-KR" altLang="en-US" sz="1800" dirty="0"/>
              <a:t>로 현재 온도 및 습도 수집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1EBB51-92CC-F505-9F13-4D2ABACD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919" r="2762" b="53798"/>
          <a:stretch>
            <a:fillRect/>
          </a:stretch>
        </p:blipFill>
        <p:spPr>
          <a:xfrm>
            <a:off x="92779" y="2732566"/>
            <a:ext cx="11845812" cy="31047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5B484E-62CA-ACB0-8837-00F08B92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14" y="1412300"/>
            <a:ext cx="4971329" cy="12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0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E605B-F977-1AF0-22B9-D4BC55F2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8EB47-4B19-2B2C-D6C0-EB462A99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(2)</a:t>
            </a:r>
            <a:r>
              <a:rPr lang="ko-KR" altLang="en-US" sz="1800" dirty="0"/>
              <a:t>자동 판단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기기 스펙 입력</a:t>
            </a:r>
            <a:r>
              <a:rPr lang="en-US" altLang="ko-KR" sz="1800" dirty="0"/>
              <a:t>/ </a:t>
            </a:r>
            <a:r>
              <a:rPr lang="ko-KR" altLang="en-US" sz="1800" dirty="0"/>
              <a:t>비용 및 탄소배출 계산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목표 습도 도달까지 예측시간 및 제습기 작동 가이드</a:t>
            </a:r>
            <a:r>
              <a:rPr lang="en-US" altLang="ko-KR" sz="1800" dirty="0"/>
              <a:t>(</a:t>
            </a:r>
            <a:r>
              <a:rPr lang="ko-KR" altLang="en-US" sz="1800" dirty="0"/>
              <a:t>목표습도 설정</a:t>
            </a:r>
            <a:r>
              <a:rPr lang="en-US" altLang="ko-KR" sz="1800" dirty="0"/>
              <a:t>)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748DDB-520D-8DB2-51E4-1F08D54C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32" y="2802563"/>
            <a:ext cx="6891068" cy="39637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0D33E9F-1BC6-13F2-A5A2-F2ACEFC58556}"/>
              </a:ext>
            </a:extLst>
          </p:cNvPr>
          <p:cNvSpPr/>
          <p:nvPr/>
        </p:nvSpPr>
        <p:spPr>
          <a:xfrm>
            <a:off x="8482642" y="6042026"/>
            <a:ext cx="782128" cy="335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9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FEAB6-E711-3F0B-2C0E-815DC550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D6A0E2-0422-4CD0-FB45-5D7E457C5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42" y="16376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(3)</a:t>
            </a:r>
            <a:r>
              <a:rPr lang="ko-KR" altLang="en-US" sz="1800" dirty="0"/>
              <a:t>시각화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대시보드에 데이터 표시</a:t>
            </a:r>
            <a:endParaRPr lang="en-US" altLang="ko-KR" sz="18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FFECC3-E166-88D7-DC91-F78C5672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23" y="2360980"/>
            <a:ext cx="7730069" cy="43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5A38D-51F6-898B-F465-FC0B6FB6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E7D0-F35D-8378-B1A4-CE2552E1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/>
              <a:t>(4)</a:t>
            </a:r>
            <a:r>
              <a:rPr lang="ko-KR" altLang="en-US" sz="1800" dirty="0"/>
              <a:t>효율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탄소 배출 및 전력 소비 절감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C172A3-EE64-05BD-52DE-A7BB9415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" t="13438" r="2064" b="3821"/>
          <a:stretch>
            <a:fillRect/>
          </a:stretch>
        </p:blipFill>
        <p:spPr>
          <a:xfrm>
            <a:off x="4263656" y="3246158"/>
            <a:ext cx="7697972" cy="3246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373E4C-8144-79DF-E829-9AA52474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40" t="8528" r="39196" b="26050"/>
          <a:stretch>
            <a:fillRect/>
          </a:stretch>
        </p:blipFill>
        <p:spPr>
          <a:xfrm>
            <a:off x="583905" y="2789349"/>
            <a:ext cx="1434349" cy="13255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EB142A-9B9B-CC52-F41D-A3D36777C0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93" r="19787"/>
          <a:stretch>
            <a:fillRect/>
          </a:stretch>
        </p:blipFill>
        <p:spPr>
          <a:xfrm>
            <a:off x="583905" y="4433777"/>
            <a:ext cx="2796362" cy="22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4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4C805-AB55-F80A-5FA1-A8DC7125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및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65FAC-4FC9-445C-0E9F-2D5B61C00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/>
              <a:t>에너지 절감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필요 시간만 제습기 작동 </a:t>
            </a:r>
            <a:r>
              <a:rPr lang="en-US" altLang="ko-KR" sz="1800" dirty="0"/>
              <a:t>-&gt; </a:t>
            </a:r>
            <a:r>
              <a:rPr lang="ko-KR" altLang="en-US" sz="1800" dirty="0"/>
              <a:t>전력 절약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탄소 절감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불필요한 가동 감소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편의성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원격에서 실시간 확인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안정성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과습</a:t>
            </a:r>
            <a:r>
              <a:rPr lang="en-US" altLang="ko-KR" sz="1800" dirty="0"/>
              <a:t>/</a:t>
            </a:r>
            <a:r>
              <a:rPr lang="ko-KR" altLang="en-US" sz="1800" dirty="0" err="1"/>
              <a:t>과건조</a:t>
            </a:r>
            <a:r>
              <a:rPr lang="ko-KR" altLang="en-US" sz="1800" dirty="0"/>
              <a:t> 방지</a:t>
            </a:r>
          </a:p>
        </p:txBody>
      </p:sp>
    </p:spTree>
    <p:extLst>
      <p:ext uri="{BB962C8B-B14F-4D97-AF65-F5344CB8AC3E}">
        <p14:creationId xmlns:p14="http://schemas.microsoft.com/office/powerpoint/2010/main" val="341986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12363-FB1E-B2B2-4C47-C6CB514A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A86B6-D344-B366-65A7-E45E6B69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DHT22 </a:t>
            </a:r>
            <a:r>
              <a:rPr lang="ko-KR" altLang="en-US" sz="1800" dirty="0"/>
              <a:t>센서를 이용한 실시간 </a:t>
            </a:r>
            <a:r>
              <a:rPr lang="ko-KR" altLang="en-US" sz="1800" dirty="0" err="1"/>
              <a:t>온습도</a:t>
            </a:r>
            <a:r>
              <a:rPr lang="ko-KR" altLang="en-US" sz="1800" dirty="0"/>
              <a:t> 모니터링 성공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대시보드를 통한 시각적 제어 완성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목표 습도 자동유지 및 에너지 절감 가능성 확인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dirty="0"/>
              <a:t>https://github.com/sanghyun0910/final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32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ED333-402C-2B42-BC35-4C394ACE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D563E-CA39-A420-0E13-767FAFA0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프로젝트 배경 및 문제 정의</a:t>
            </a:r>
            <a:endParaRPr lang="en-US" altLang="ko-KR" sz="1800" dirty="0"/>
          </a:p>
          <a:p>
            <a:r>
              <a:rPr lang="ko-KR" altLang="en-US" sz="1800" dirty="0"/>
              <a:t>프로젝트 목표</a:t>
            </a:r>
            <a:endParaRPr lang="en-US" altLang="ko-KR" sz="1800" dirty="0"/>
          </a:p>
          <a:p>
            <a:r>
              <a:rPr lang="ko-KR" altLang="en-US" sz="1800" dirty="0"/>
              <a:t>시스템 전체 구조</a:t>
            </a:r>
            <a:endParaRPr lang="en-US" altLang="ko-KR" sz="1800" dirty="0"/>
          </a:p>
          <a:p>
            <a:r>
              <a:rPr lang="ko-KR" altLang="en-US" sz="1800" dirty="0"/>
              <a:t>하드웨어 구성</a:t>
            </a:r>
            <a:endParaRPr lang="en-US" altLang="ko-KR" sz="1800" dirty="0"/>
          </a:p>
          <a:p>
            <a:r>
              <a:rPr lang="ko-KR" altLang="en-US" sz="1800" dirty="0"/>
              <a:t>소프트웨어 구성</a:t>
            </a:r>
            <a:endParaRPr lang="en-US" altLang="ko-KR" sz="1800" dirty="0"/>
          </a:p>
          <a:p>
            <a:r>
              <a:rPr lang="ko-KR" altLang="en-US" sz="1800" dirty="0"/>
              <a:t>알고리즘 및 기능</a:t>
            </a:r>
            <a:endParaRPr lang="en-US" altLang="ko-KR" sz="1800" dirty="0"/>
          </a:p>
          <a:p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대시보드 구성 및 결과</a:t>
            </a:r>
            <a:endParaRPr lang="en-US" altLang="ko-KR" sz="1800" dirty="0"/>
          </a:p>
          <a:p>
            <a:r>
              <a:rPr lang="ko-KR" altLang="en-US" sz="1800" dirty="0"/>
              <a:t>분석 및 효과</a:t>
            </a:r>
            <a:endParaRPr lang="en-US" altLang="ko-KR" sz="1800" dirty="0"/>
          </a:p>
          <a:p>
            <a:r>
              <a:rPr lang="ko-KR" altLang="en-US" sz="1800" dirty="0"/>
              <a:t>결론</a:t>
            </a:r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3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885CA-8D84-1B55-7D42-22BBAEE3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057A-914E-97BF-560E-FEB9C55D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배경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sz="1400" dirty="0"/>
              <a:t>여름철 높은 습도로 인한 곰팡이</a:t>
            </a:r>
            <a:r>
              <a:rPr lang="en-US" altLang="ko-KR" sz="1400" dirty="0"/>
              <a:t>, </a:t>
            </a:r>
            <a:r>
              <a:rPr lang="ko-KR" altLang="en-US" sz="1400" dirty="0"/>
              <a:t>악취</a:t>
            </a:r>
            <a:r>
              <a:rPr lang="en-US" altLang="ko-KR" sz="1400" dirty="0"/>
              <a:t>, </a:t>
            </a:r>
            <a:r>
              <a:rPr lang="ko-KR" altLang="en-US" sz="1400" dirty="0"/>
              <a:t>에너지 낭비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수동 제습은 비효율적이며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 모니터링 부족</a:t>
            </a:r>
          </a:p>
        </p:txBody>
      </p:sp>
      <p:pic>
        <p:nvPicPr>
          <p:cNvPr id="1028" name="Picture 4" descr="습도가 높으면 안 좋은 점과 제거하는 법">
            <a:extLst>
              <a:ext uri="{FF2B5EF4-FFF2-40B4-BE49-F238E27FC236}">
                <a16:creationId xmlns:a16="http://schemas.microsoft.com/office/drawing/2014/main" id="{552994F7-9B14-A4C7-1DC4-3D97D075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45" y="681037"/>
            <a:ext cx="4770618" cy="561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24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0D7B6-5455-B682-C229-408AE92A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7C48C-46CA-A0D8-2E41-DC6638836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          수동 제습                                  </a:t>
            </a:r>
            <a:r>
              <a:rPr lang="en-US" altLang="ko-KR" dirty="0"/>
              <a:t>vs</a:t>
            </a:r>
            <a:r>
              <a:rPr lang="ko-KR" altLang="en-US" dirty="0"/>
              <a:t>                                    스마트 제습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FF8DF-3842-DA07-5511-063452AD495A}"/>
              </a:ext>
            </a:extLst>
          </p:cNvPr>
          <p:cNvSpPr txBox="1"/>
          <p:nvPr/>
        </p:nvSpPr>
        <p:spPr>
          <a:xfrm>
            <a:off x="1242204" y="2513162"/>
            <a:ext cx="40371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특징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일정하지 않은 제습 시간</a:t>
            </a:r>
            <a:endParaRPr lang="en-US" altLang="ko-KR" dirty="0"/>
          </a:p>
          <a:p>
            <a:r>
              <a:rPr lang="ko-KR" altLang="en-US" dirty="0"/>
              <a:t>불필요한 전력낭비</a:t>
            </a:r>
            <a:endParaRPr lang="en-US" altLang="ko-KR" dirty="0"/>
          </a:p>
          <a:p>
            <a:r>
              <a:rPr lang="ko-KR" altLang="en-US" dirty="0"/>
              <a:t>현재 상태 확인 불가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문제점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과습</a:t>
            </a:r>
            <a:r>
              <a:rPr lang="ko-KR" altLang="en-US" dirty="0"/>
              <a:t> 및 건조 반복</a:t>
            </a:r>
            <a:endParaRPr lang="en-US" altLang="ko-KR" dirty="0"/>
          </a:p>
          <a:p>
            <a:r>
              <a:rPr lang="ko-KR" altLang="en-US" dirty="0"/>
              <a:t>전기요금 증가</a:t>
            </a:r>
            <a:endParaRPr lang="en-US" altLang="ko-KR" dirty="0"/>
          </a:p>
          <a:p>
            <a:r>
              <a:rPr lang="ko-KR" altLang="en-US" dirty="0"/>
              <a:t>유지 관리 불편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DDB44-008D-C92E-8484-2B2EB64BD899}"/>
              </a:ext>
            </a:extLst>
          </p:cNvPr>
          <p:cNvSpPr txBox="1"/>
          <p:nvPr/>
        </p:nvSpPr>
        <p:spPr>
          <a:xfrm>
            <a:off x="7426507" y="2513162"/>
            <a:ext cx="4037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특징</a:t>
            </a:r>
            <a:r>
              <a:rPr lang="en-US" altLang="ko-KR" dirty="0"/>
              <a:t>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DHT22</a:t>
            </a:r>
            <a:r>
              <a:rPr lang="ko-KR" altLang="en-US" dirty="0">
                <a:solidFill>
                  <a:srgbClr val="FF0000"/>
                </a:solidFill>
              </a:rPr>
              <a:t>센서</a:t>
            </a:r>
            <a:r>
              <a:rPr lang="ko-KR" altLang="en-US" dirty="0"/>
              <a:t>로 실시간 습도 감지</a:t>
            </a:r>
            <a:endParaRPr lang="en-US" altLang="ko-KR" dirty="0"/>
          </a:p>
          <a:p>
            <a:r>
              <a:rPr lang="ko-KR" altLang="en-US" dirty="0"/>
              <a:t>목표 습도 도달 시 자동 </a:t>
            </a:r>
            <a:r>
              <a:rPr lang="en-US" altLang="ko-KR" dirty="0"/>
              <a:t>OFF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Streamlit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대시보드</a:t>
            </a:r>
            <a:r>
              <a:rPr lang="ko-KR" altLang="en-US" dirty="0"/>
              <a:t>로 실시간 상태 확인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스마트플러그</a:t>
            </a:r>
            <a:r>
              <a:rPr lang="ko-KR" altLang="en-US" dirty="0"/>
              <a:t>로 원격 제어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장점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에너지 절감</a:t>
            </a:r>
            <a:endParaRPr lang="en-US" altLang="ko-KR" dirty="0"/>
          </a:p>
          <a:p>
            <a:r>
              <a:rPr lang="ko-KR" altLang="en-US" dirty="0"/>
              <a:t>쾌적한 환경 유지</a:t>
            </a:r>
            <a:endParaRPr lang="en-US" altLang="ko-KR" dirty="0"/>
          </a:p>
          <a:p>
            <a:r>
              <a:rPr lang="ko-KR" altLang="en-US" dirty="0"/>
              <a:t>탄소 배출 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334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06DF0-8E32-B5DE-99A7-918BE162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전체 구조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6B1EC3D-E8BA-3302-CD3C-606AD190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하드웨어 </a:t>
            </a:r>
            <a:r>
              <a:rPr lang="en-US" altLang="ko-KR" sz="1800" dirty="0"/>
              <a:t>+ </a:t>
            </a:r>
            <a:r>
              <a:rPr lang="ko-KR" altLang="en-US" sz="1800" dirty="0"/>
              <a:t>소프트웨어가 유기적으로 연결된 </a:t>
            </a:r>
            <a:r>
              <a:rPr lang="en-US" altLang="ko-KR" sz="1800" dirty="0"/>
              <a:t>IOT </a:t>
            </a:r>
            <a:r>
              <a:rPr lang="ko-KR" altLang="en-US" sz="1800" dirty="0"/>
              <a:t>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5DCD11-A47B-8C13-516C-473DF0E9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04" y="3065972"/>
            <a:ext cx="7562905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1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560E3-9900-FD69-6BF4-B7A5A115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200"/>
            <a:ext cx="10515600" cy="1325563"/>
          </a:xfrm>
        </p:spPr>
        <p:txBody>
          <a:bodyPr/>
          <a:lstStyle/>
          <a:p>
            <a:r>
              <a:rPr lang="ko-KR" altLang="en-US" dirty="0"/>
              <a:t>하드웨어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AE683-2BAE-24B2-78DF-7181BB2F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050" y="1462134"/>
            <a:ext cx="61634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DHT22 </a:t>
            </a:r>
            <a:r>
              <a:rPr lang="ko-KR" altLang="en-US" sz="1800" dirty="0"/>
              <a:t>센서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온습도</a:t>
            </a:r>
            <a:r>
              <a:rPr lang="ko-KR" altLang="en-US" sz="1800" dirty="0"/>
              <a:t> 측정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Arduino : </a:t>
            </a:r>
            <a:r>
              <a:rPr lang="ko-KR" altLang="en-US" sz="1800" dirty="0"/>
              <a:t>센서 데이터 전송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스마트플러그 </a:t>
            </a:r>
            <a:r>
              <a:rPr lang="en-US" altLang="ko-KR" sz="1800" dirty="0"/>
              <a:t>: </a:t>
            </a:r>
            <a:r>
              <a:rPr lang="ko-KR" altLang="en-US" sz="1800" dirty="0"/>
              <a:t>제습기 전원 제어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8A5714-7893-5FA7-BCB6-16056D58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83" y="1175784"/>
            <a:ext cx="1132936" cy="1091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EA5C32-11EA-645A-00C2-5C331A44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3" y="2787610"/>
            <a:ext cx="1217598" cy="936827"/>
          </a:xfrm>
          <a:prstGeom prst="rect">
            <a:avLst/>
          </a:prstGeom>
        </p:spPr>
      </p:pic>
      <p:pic>
        <p:nvPicPr>
          <p:cNvPr id="2056" name="Picture 8" descr="2024년 NEW 캐리어 제습기 20L CDHC-200AYMLOYH (기본 배송비 포함, ※단, 도서산간지역 제외) - 캐리어몰">
            <a:extLst>
              <a:ext uri="{FF2B5EF4-FFF2-40B4-BE49-F238E27FC236}">
                <a16:creationId xmlns:a16="http://schemas.microsoft.com/office/drawing/2014/main" id="{A62B7CF5-CECD-0711-10CB-2A4D788F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05" y="1314500"/>
            <a:ext cx="1087288" cy="113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FB2300-AD8D-340D-1A40-53F1E6E3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83" y="4270415"/>
            <a:ext cx="957269" cy="12811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9FFEDD-0D02-65E4-5653-EED070861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997" y="2787697"/>
            <a:ext cx="2257020" cy="1207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68C6E-1695-A796-6D7E-5CD6591660B2}"/>
              </a:ext>
            </a:extLst>
          </p:cNvPr>
          <p:cNvSpPr txBox="1"/>
          <p:nvPr/>
        </p:nvSpPr>
        <p:spPr>
          <a:xfrm>
            <a:off x="7769524" y="1742870"/>
            <a:ext cx="38531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dirty="0"/>
              <a:t>제습기 </a:t>
            </a:r>
            <a:r>
              <a:rPr lang="en-US" altLang="ko-KR" sz="1800" dirty="0"/>
              <a:t>: </a:t>
            </a:r>
            <a:r>
              <a:rPr lang="ko-KR" altLang="en-US" sz="1800" dirty="0"/>
              <a:t>실제 구동 장치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PC/</a:t>
            </a:r>
            <a:r>
              <a:rPr lang="ko-KR" altLang="en-US" sz="1800" dirty="0"/>
              <a:t>서버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실행 및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39371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92D7E-4532-E77A-6B51-4DBA6435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BBAD-BE48-CC4C-C17F-C93BD2AA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구성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python + </a:t>
            </a:r>
            <a:r>
              <a:rPr lang="en-US" altLang="ko-KR" sz="1800" dirty="0" err="1"/>
              <a:t>Streamlit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err="1"/>
              <a:t>Pyserial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아두이노</a:t>
            </a:r>
            <a:r>
              <a:rPr lang="ko-KR" altLang="en-US" sz="1800" dirty="0"/>
              <a:t> 데이터 수신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</a:t>
            </a:r>
            <a:r>
              <a:rPr lang="en-US" altLang="ko-KR" sz="1800" dirty="0" err="1"/>
              <a:t>Streamlit</a:t>
            </a:r>
            <a:r>
              <a:rPr lang="en-US" altLang="ko-KR" sz="1800" dirty="0"/>
              <a:t> </a:t>
            </a:r>
            <a:r>
              <a:rPr lang="ko-KR" altLang="en-US" sz="1800" dirty="0"/>
              <a:t>자동 </a:t>
            </a:r>
            <a:r>
              <a:rPr lang="ko-KR" altLang="en-US" sz="1800" dirty="0" err="1"/>
              <a:t>새로고침으로</a:t>
            </a:r>
            <a:r>
              <a:rPr lang="ko-KR" altLang="en-US" sz="1800" dirty="0"/>
              <a:t> 실시간 그래프 표시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45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BD693-72A2-E4A8-A8A4-F63D23FA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및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DDA56-DD34-BDDF-AD31-340D1BE5B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주요 알고리즘</a:t>
            </a:r>
            <a:r>
              <a:rPr lang="en-US" altLang="ko-KR" sz="1800" dirty="0"/>
              <a:t>&gt;</a:t>
            </a:r>
          </a:p>
          <a:p>
            <a:pPr marL="0" indent="0">
              <a:buNone/>
            </a:pPr>
            <a:r>
              <a:rPr lang="en-US" altLang="ko-KR" sz="1800" dirty="0"/>
              <a:t>If </a:t>
            </a:r>
            <a:r>
              <a:rPr lang="ko-KR" altLang="en-US" sz="1800" dirty="0"/>
              <a:t>습도 </a:t>
            </a:r>
            <a:r>
              <a:rPr lang="en-US" altLang="ko-KR" sz="1800" dirty="0"/>
              <a:t>&gt; 52% </a:t>
            </a:r>
            <a:r>
              <a:rPr lang="ko-KR" altLang="en-US" sz="1800" dirty="0"/>
              <a:t>일 시 제습기 </a:t>
            </a:r>
            <a:r>
              <a:rPr lang="en-US" altLang="ko-KR" sz="1800" dirty="0"/>
              <a:t>on</a:t>
            </a:r>
          </a:p>
          <a:p>
            <a:pPr marL="0" indent="0">
              <a:buNone/>
            </a:pPr>
            <a:r>
              <a:rPr lang="en-US" altLang="ko-KR" sz="1800" dirty="0"/>
              <a:t>If </a:t>
            </a:r>
            <a:r>
              <a:rPr lang="ko-KR" altLang="en-US" sz="1800" dirty="0"/>
              <a:t>습도 </a:t>
            </a:r>
            <a:r>
              <a:rPr lang="en-US" altLang="ko-KR" sz="1800" dirty="0"/>
              <a:t>&lt; 48% </a:t>
            </a:r>
            <a:r>
              <a:rPr lang="ko-KR" altLang="en-US" sz="1800" dirty="0"/>
              <a:t>일 시 제습기 </a:t>
            </a:r>
            <a:r>
              <a:rPr lang="en-US" altLang="ko-KR" sz="1800" dirty="0"/>
              <a:t>off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추가기능</a:t>
            </a:r>
            <a:r>
              <a:rPr lang="en-US" altLang="ko-KR" sz="1800" dirty="0"/>
              <a:t>&gt;</a:t>
            </a:r>
          </a:p>
          <a:p>
            <a:pPr marL="0" indent="0">
              <a:buNone/>
            </a:pPr>
            <a:r>
              <a:rPr lang="ko-KR" altLang="en-US" sz="1800" dirty="0"/>
              <a:t>목표 습도 도달 예상시간 계산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제습기 작동 가이드 표시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기기 스펙 입력 </a:t>
            </a:r>
            <a:r>
              <a:rPr lang="en-US" altLang="ko-KR" sz="1800" dirty="0"/>
              <a:t>, </a:t>
            </a:r>
            <a:r>
              <a:rPr lang="ko-KR" altLang="en-US" sz="1800" dirty="0"/>
              <a:t>비용 및 탄소 계산</a:t>
            </a:r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77667-B90A-7537-E6B1-8EFD4DC5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77" y="1365692"/>
            <a:ext cx="4008486" cy="25205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E73AC1-4215-0199-AD21-8033B78F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86" y="4026887"/>
            <a:ext cx="3925133" cy="2760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7AFEBB-1CB4-63F9-6684-DBEEF076D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131" y="1365692"/>
            <a:ext cx="3580791" cy="28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41A73-77ED-D5DC-C1D6-0FA81319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및 기능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BE3FF-477E-0956-22B2-35DBC5F2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st_autorefresh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함수를 </a:t>
            </a:r>
            <a:r>
              <a:rPr lang="ko-KR" altLang="en-US" dirty="0"/>
              <a:t>사용하여 앱이 주기적으로</a:t>
            </a:r>
            <a:r>
              <a:rPr lang="en-US" altLang="ko-KR" dirty="0"/>
              <a:t>(</a:t>
            </a:r>
            <a:r>
              <a:rPr lang="ko-KR" altLang="en-US" dirty="0"/>
              <a:t>사용자가 사이드바에서 설정한 초 단위로</a:t>
            </a:r>
            <a:r>
              <a:rPr lang="en-US" altLang="ko-KR" dirty="0"/>
              <a:t>) </a:t>
            </a:r>
            <a:r>
              <a:rPr lang="ko-KR" altLang="en-US" dirty="0" err="1"/>
              <a:t>새로고침되도록</a:t>
            </a:r>
            <a:r>
              <a:rPr lang="ko-KR" altLang="en-US" dirty="0"/>
              <a:t>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핵심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Streamlit</a:t>
            </a:r>
            <a:r>
              <a:rPr lang="ko-KR" altLang="en-US" dirty="0"/>
              <a:t>은 기본적으로 정적이지만</a:t>
            </a:r>
            <a:r>
              <a:rPr lang="en-US" altLang="ko-KR" dirty="0"/>
              <a:t>, </a:t>
            </a:r>
            <a:r>
              <a:rPr lang="ko-KR" altLang="en-US" dirty="0"/>
              <a:t>이 기능을 통해 백그라운드 스레드가 수집한 최신 데이터가 주기적으로 화면에 반영되어 </a:t>
            </a:r>
            <a:r>
              <a:rPr lang="en-US" altLang="ko-KR" dirty="0"/>
              <a:t>'</a:t>
            </a:r>
            <a:r>
              <a:rPr lang="ko-KR" altLang="en-US" dirty="0"/>
              <a:t>실시간</a:t>
            </a:r>
            <a:r>
              <a:rPr lang="en-US" altLang="ko-KR" dirty="0"/>
              <a:t>' </a:t>
            </a:r>
            <a:r>
              <a:rPr lang="ko-KR" altLang="en-US" dirty="0"/>
              <a:t>대시보드처럼 보이게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D7410B-F656-AFA8-47F0-BE389964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516582"/>
            <a:ext cx="9908149" cy="20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1186</TotalTime>
  <Words>431</Words>
  <Application>Microsoft Office PowerPoint</Application>
  <PresentationFormat>와이드스크린</PresentationFormat>
  <Paragraphs>125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Century Gothic</vt:lpstr>
      <vt:lpstr>Wingdings 3</vt:lpstr>
      <vt:lpstr>이온</vt:lpstr>
      <vt:lpstr>Streamlit 기반 제습 자동제어 시스템</vt:lpstr>
      <vt:lpstr>목차</vt:lpstr>
      <vt:lpstr>배경 및 문제 정의</vt:lpstr>
      <vt:lpstr>배경 및 문제 정의</vt:lpstr>
      <vt:lpstr>시스템 전체 구조</vt:lpstr>
      <vt:lpstr>하드웨어 구성</vt:lpstr>
      <vt:lpstr>소프트웨어 구조</vt:lpstr>
      <vt:lpstr>알고리즘 및 기능</vt:lpstr>
      <vt:lpstr>알고리즘 및 기능 </vt:lpstr>
      <vt:lpstr>Streamlit 대시보드 구성</vt:lpstr>
      <vt:lpstr>결과</vt:lpstr>
      <vt:lpstr>결과</vt:lpstr>
      <vt:lpstr>결과</vt:lpstr>
      <vt:lpstr>결과</vt:lpstr>
      <vt:lpstr>분석 및 효과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상현 박</dc:creator>
  <cp:lastModifiedBy>상현 박</cp:lastModifiedBy>
  <cp:revision>1</cp:revision>
  <dcterms:created xsi:type="dcterms:W3CDTF">2025-10-29T12:22:50Z</dcterms:created>
  <dcterms:modified xsi:type="dcterms:W3CDTF">2025-10-30T08:26:19Z</dcterms:modified>
</cp:coreProperties>
</file>